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7992888" cy="547260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400" dirty="0" smtClean="0">
                <a:solidFill>
                  <a:schemeClr val="tx1"/>
                </a:solidFill>
              </a:rPr>
              <a:t>В каком году было образовано Министерство Финансов России?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102027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Ответ: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sz="5400" dirty="0" smtClean="0"/>
              <a:t>Центральный Банк Российской Федерации</a:t>
            </a:r>
            <a:endParaRPr lang="ru-RU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Что такое дефицит бюджета?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Ответ: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Сумма </a:t>
            </a:r>
            <a:r>
              <a:rPr lang="ru-RU" sz="5400" dirty="0" smtClean="0"/>
              <a:t> расходов превышает сумму доходов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/>
              <a:t>КАКИЕ ВИДЫ ЦЕННЫХ БУМАГ ВЫ ЗНАЕТЕ?</a:t>
            </a:r>
            <a:endParaRPr lang="ru-RU" sz="4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 Акции</a:t>
            </a:r>
          </a:p>
          <a:p>
            <a:pPr algn="ctr">
              <a:buNone/>
            </a:pPr>
            <a:r>
              <a:rPr lang="ru-RU" sz="5400" dirty="0" smtClean="0"/>
              <a:t>    Векселя</a:t>
            </a:r>
          </a:p>
          <a:p>
            <a:pPr algn="ctr">
              <a:buNone/>
            </a:pPr>
            <a:r>
              <a:rPr lang="ru-RU" sz="5400" dirty="0" smtClean="0"/>
              <a:t>          Облигации</a:t>
            </a:r>
          </a:p>
          <a:p>
            <a:pPr algn="ctr">
              <a:buNone/>
            </a:pPr>
            <a:r>
              <a:rPr lang="ru-RU" sz="5400" dirty="0" smtClean="0"/>
              <a:t>       И другие.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Какое понятие шире: финансы или деньги?</a:t>
            </a:r>
            <a:endParaRPr lang="ru-RU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финансы</a:t>
            </a:r>
            <a:endParaRPr lang="ru-RU" sz="6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Назовите известные Вам денежные единицы разных стран?</a:t>
            </a: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Ответ: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Рубль                                                                                           Юань                                          Йена                                 другие</a:t>
            </a:r>
            <a:r>
              <a:rPr lang="ru-RU" dirty="0" smtClean="0"/>
              <a:t>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800" dirty="0" smtClean="0"/>
              <a:t>Евро </a:t>
            </a:r>
          </a:p>
          <a:p>
            <a:pPr>
              <a:buNone/>
            </a:pPr>
            <a:r>
              <a:rPr lang="ru-RU" sz="4800" dirty="0" smtClean="0"/>
              <a:t>Динары</a:t>
            </a:r>
          </a:p>
          <a:p>
            <a:pPr>
              <a:buNone/>
            </a:pPr>
            <a:r>
              <a:rPr lang="ru-RU" sz="4800" dirty="0" smtClean="0"/>
              <a:t>Кроны</a:t>
            </a:r>
          </a:p>
          <a:p>
            <a:pPr>
              <a:buNone/>
            </a:pPr>
            <a:r>
              <a:rPr lang="ru-RU" sz="4800" dirty="0" smtClean="0"/>
              <a:t>Доллары</a:t>
            </a:r>
            <a:endParaRPr lang="ru-RU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 smtClean="0">
                <a:ea typeface="Calibri"/>
                <a:cs typeface="Times New Roman"/>
              </a:rPr>
              <a:t> Как </a:t>
            </a:r>
            <a:r>
              <a:rPr lang="ru-RU" sz="4800" dirty="0">
                <a:ea typeface="Calibri"/>
                <a:cs typeface="Times New Roman"/>
              </a:rPr>
              <a:t>называется недавно созданная Национальная Платежная Система (НПС) России?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              1802</a:t>
            </a:r>
          </a:p>
          <a:p>
            <a:endParaRPr lang="ru-RU" dirty="0" smtClean="0"/>
          </a:p>
          <a:p>
            <a:pPr>
              <a:buNone/>
            </a:pPr>
            <a:r>
              <a:rPr lang="ru-RU" sz="8800" dirty="0" smtClean="0"/>
              <a:t>                                 </a:t>
            </a:r>
            <a:endParaRPr lang="ru-RU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sz="4000" dirty="0" smtClean="0"/>
              <a:t>Ответ: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8000" dirty="0" smtClean="0"/>
              <a:t>Мир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Что такое деньги?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pPr algn="ctr">
              <a:buNone/>
            </a:pPr>
            <a:r>
              <a:rPr lang="ru-RU" sz="5400" dirty="0" smtClean="0"/>
              <a:t>Деньги – это особо – привилегированный, стихийно выделившийся товар, являющийся всеобщим эквивалентом.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Дайте определение бюджета государства?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dirty="0">
                <a:ea typeface="Calibri"/>
                <a:cs typeface="Times New Roman"/>
              </a:rPr>
              <a:t>Основной финансовый план государства на определенный период</a:t>
            </a:r>
          </a:p>
          <a:p>
            <a:pPr algn="ctr">
              <a:buNone/>
            </a:pPr>
            <a:endParaRPr lang="ru-RU" sz="5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Дайте определение налога?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5400" dirty="0" smtClean="0"/>
              <a:t>Налог – это обязательный платеж, поступающий в бюджет в установленных законом размерах и в определенные сроки.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Какому банку дано право выпуска наличных денег в обращение?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172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2015-09-06T08:43:31Z</dcterms:modified>
</cp:coreProperties>
</file>