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71" r:id="rId14"/>
    <p:sldId id="272" r:id="rId15"/>
    <p:sldId id="273" r:id="rId16"/>
    <p:sldId id="267" r:id="rId17"/>
    <p:sldId id="269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5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2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96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479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7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8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68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9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5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5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0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F954-EF83-4CE7-9C10-F5A71D14537F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103C-AF09-4447-AF61-9E533934F6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62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Система </a:t>
            </a:r>
            <a:r>
              <a:rPr lang="en-US" dirty="0"/>
              <a:t>Prefab Unity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Добавление объектов (клонирование) на сцену программно </a:t>
            </a:r>
          </a:p>
        </p:txBody>
      </p:sp>
    </p:spTree>
    <p:extLst>
      <p:ext uri="{BB962C8B-B14F-4D97-AF65-F5344CB8AC3E}">
        <p14:creationId xmlns:p14="http://schemas.microsoft.com/office/powerpoint/2010/main" val="77447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143125"/>
            <a:ext cx="9613861" cy="451485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Перетащите его на сцену.</a:t>
            </a:r>
          </a:p>
          <a:p>
            <a:pPr marL="0" indent="542925">
              <a:buNone/>
            </a:pPr>
            <a:endParaRPr lang="ru-RU" dirty="0"/>
          </a:p>
          <a:p>
            <a:pPr marL="0" indent="542925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" r="91824" b="82326"/>
          <a:stretch/>
        </p:blipFill>
        <p:spPr bwMode="auto">
          <a:xfrm>
            <a:off x="2262842" y="3012281"/>
            <a:ext cx="2126814" cy="2776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9479" t="5508" r="61042" b="67501"/>
          <a:stretch/>
        </p:blipFill>
        <p:spPr>
          <a:xfrm>
            <a:off x="5972177" y="3012281"/>
            <a:ext cx="3562350" cy="27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3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5975"/>
            <a:ext cx="5524500" cy="4090988"/>
          </a:xfrm>
        </p:spPr>
        <p:txBody>
          <a:bodyPr>
            <a:normAutofit/>
          </a:bodyPr>
          <a:lstStyle/>
          <a:p>
            <a:r>
              <a:rPr lang="ru-RU" dirty="0"/>
              <a:t>Создайте папку </a:t>
            </a:r>
            <a:r>
              <a:rPr lang="en-US" dirty="0"/>
              <a:t>Prefabs</a:t>
            </a:r>
            <a:r>
              <a:rPr lang="ru-RU" dirty="0"/>
              <a:t> в папке </a:t>
            </a:r>
            <a:r>
              <a:rPr lang="en-US" dirty="0"/>
              <a:t>Assets</a:t>
            </a:r>
            <a:endParaRPr lang="ru-RU" dirty="0"/>
          </a:p>
          <a:p>
            <a:r>
              <a:rPr lang="ru-RU" dirty="0"/>
              <a:t>Теперь из цветка нужно сделать </a:t>
            </a:r>
            <a:r>
              <a:rPr lang="ru-RU" dirty="0" err="1"/>
              <a:t>префаб</a:t>
            </a:r>
            <a:r>
              <a:rPr lang="ru-RU" dirty="0"/>
              <a:t>. Для этого из окна иерархии перетащите объект </a:t>
            </a:r>
            <a:r>
              <a:rPr lang="en-US" dirty="0" err="1"/>
              <a:t>Cvetok</a:t>
            </a:r>
            <a:r>
              <a:rPr lang="ru-RU" dirty="0"/>
              <a:t> в папку </a:t>
            </a:r>
            <a:r>
              <a:rPr lang="en-US" dirty="0"/>
              <a:t>Prefabs</a:t>
            </a:r>
            <a:r>
              <a:rPr lang="ru-RU" dirty="0"/>
              <a:t>.</a:t>
            </a:r>
          </a:p>
          <a:p>
            <a:r>
              <a:rPr lang="ru-RU" dirty="0"/>
              <a:t>Удалите со сцены цветок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58351" r="89417" b="16761"/>
          <a:stretch/>
        </p:blipFill>
        <p:spPr bwMode="auto">
          <a:xfrm>
            <a:off x="7115175" y="2447925"/>
            <a:ext cx="2590800" cy="3648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123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Создание экземпляра префаба программно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505075"/>
            <a:ext cx="9701929" cy="4002614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/>
              <a:t>Чтобы создать экземпляр префаба во время выполнения скрипта, коду нужна ссылка на этот </a:t>
            </a:r>
            <a:r>
              <a:rPr lang="ru-RU" dirty="0" err="1"/>
              <a:t>префаб</a:t>
            </a:r>
            <a:r>
              <a:rPr lang="ru-RU" dirty="0"/>
              <a:t>. Можно сделать эту ссылку, создав в своем коде общедоступную </a:t>
            </a:r>
            <a:r>
              <a:rPr lang="en-US" dirty="0"/>
              <a:t>(public)</a:t>
            </a:r>
            <a:r>
              <a:rPr lang="ru-RU" dirty="0"/>
              <a:t> переменную</a:t>
            </a:r>
            <a:r>
              <a:rPr lang="en-US" dirty="0"/>
              <a:t> </a:t>
            </a:r>
            <a:r>
              <a:rPr lang="ru-RU" dirty="0"/>
              <a:t>для хранения ссылки на </a:t>
            </a:r>
            <a:r>
              <a:rPr lang="ru-RU" dirty="0" err="1"/>
              <a:t>Prefab</a:t>
            </a:r>
            <a:r>
              <a:rPr lang="ru-RU" dirty="0"/>
              <a:t>. Открытая </a:t>
            </a:r>
            <a:r>
              <a:rPr lang="en-US" dirty="0"/>
              <a:t>(public) </a:t>
            </a:r>
            <a:r>
              <a:rPr lang="ru-RU" dirty="0"/>
              <a:t>переменная в коде отображается как назначаемое поле в Инспекторе. Затем нужно назначить в Инспекторе фактический </a:t>
            </a:r>
            <a:r>
              <a:rPr lang="ru-RU" dirty="0" err="1"/>
              <a:t>префаб</a:t>
            </a:r>
            <a:r>
              <a:rPr lang="ru-RU" dirty="0"/>
              <a:t>, который должен использоваться.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412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171700"/>
            <a:ext cx="9701929" cy="4335989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dirty="0"/>
              <a:t>Создадим экземпляр префаба цветка на сцене программно. Для этого создадим скрипт, назовем его </a:t>
            </a:r>
            <a:r>
              <a:rPr lang="en-US" dirty="0" err="1"/>
              <a:t>Cvetki</a:t>
            </a:r>
            <a:r>
              <a:rPr lang="ru-RU" dirty="0"/>
              <a:t>. Откроем скрипт и в нем объявим переменную </a:t>
            </a:r>
            <a:r>
              <a:rPr lang="ru-RU" dirty="0" err="1"/>
              <a:t>Cvetok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 err="1"/>
              <a:t>UnityEngine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InstantiationExample</a:t>
            </a:r>
            <a:r>
              <a:rPr lang="en-US" dirty="0"/>
              <a:t> : </a:t>
            </a:r>
            <a:r>
              <a:rPr lang="en-US" dirty="0" err="1"/>
              <a:t>MonoBehaviour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US" dirty="0"/>
              <a:t>public </a:t>
            </a:r>
            <a:r>
              <a:rPr lang="en-US" dirty="0" err="1"/>
              <a:t>GameObject</a:t>
            </a:r>
            <a:r>
              <a:rPr lang="en-US" dirty="0"/>
              <a:t> </a:t>
            </a:r>
            <a:r>
              <a:rPr lang="ru-RU" dirty="0" err="1"/>
              <a:t>Cvetok</a:t>
            </a:r>
            <a:r>
              <a:rPr lang="en-US" dirty="0"/>
              <a:t>; </a:t>
            </a:r>
          </a:p>
          <a:p>
            <a:pPr marL="0" indent="36195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 dirty="0"/>
              <a:t>Пример:</a:t>
            </a:r>
          </a:p>
        </p:txBody>
      </p:sp>
    </p:spTree>
    <p:extLst>
      <p:ext uri="{BB962C8B-B14F-4D97-AF65-F5344CB8AC3E}">
        <p14:creationId xmlns:p14="http://schemas.microsoft.com/office/powerpoint/2010/main" val="122384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495" y="2171699"/>
            <a:ext cx="10254380" cy="4476751"/>
          </a:xfrm>
        </p:spPr>
        <p:txBody>
          <a:bodyPr>
            <a:normAutofit fontScale="92500" lnSpcReduction="20000"/>
          </a:bodyPr>
          <a:lstStyle/>
          <a:p>
            <a:pPr marL="0" indent="361950" algn="just">
              <a:buNone/>
            </a:pPr>
            <a:r>
              <a:rPr lang="ru-RU" dirty="0"/>
              <a:t>Сохраним скрипт и вернемся опять в </a:t>
            </a:r>
            <a:r>
              <a:rPr lang="en-US" dirty="0"/>
              <a:t>Unity</a:t>
            </a:r>
          </a:p>
          <a:p>
            <a:pPr marL="0" indent="361950" algn="just">
              <a:buNone/>
            </a:pPr>
            <a:r>
              <a:rPr lang="ru-RU" dirty="0"/>
              <a:t>В окно переменной </a:t>
            </a:r>
            <a:r>
              <a:rPr lang="en-US" dirty="0" err="1"/>
              <a:t>Cvetok</a:t>
            </a:r>
            <a:r>
              <a:rPr lang="ru-RU" dirty="0"/>
              <a:t>, там где отражается добавленный скрипт, перетащим пиктограмму префаба </a:t>
            </a:r>
            <a:r>
              <a:rPr lang="en-US" dirty="0" err="1"/>
              <a:t>Cvetok</a:t>
            </a:r>
            <a:r>
              <a:rPr lang="en-US" dirty="0"/>
              <a:t> </a:t>
            </a:r>
            <a:r>
              <a:rPr lang="ru-RU" dirty="0"/>
              <a:t>из папки префабов.</a:t>
            </a:r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endParaRPr lang="ru-RU" dirty="0"/>
          </a:p>
          <a:p>
            <a:pPr marL="0" indent="361950" algn="just">
              <a:buNone/>
            </a:pPr>
            <a:r>
              <a:rPr lang="ru-RU" dirty="0"/>
              <a:t>Для создания экземпляра (клона) префаба в языке С</a:t>
            </a:r>
            <a:r>
              <a:rPr lang="en-US" dirty="0"/>
              <a:t># </a:t>
            </a:r>
            <a:r>
              <a:rPr lang="ru-RU" dirty="0"/>
              <a:t>используется метод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b="1" dirty="0" err="1"/>
              <a:t>Instantiate</a:t>
            </a:r>
            <a:r>
              <a:rPr lang="ru-RU" dirty="0"/>
              <a:t> ( </a:t>
            </a:r>
            <a:r>
              <a:rPr lang="ru-RU" b="1" dirty="0"/>
              <a:t>исходный </a:t>
            </a:r>
            <a:r>
              <a:rPr lang="ru-RU" dirty="0"/>
              <a:t>объект , </a:t>
            </a:r>
            <a:r>
              <a:rPr lang="ru-RU" b="1" dirty="0"/>
              <a:t>позиция </a:t>
            </a:r>
            <a:r>
              <a:rPr lang="ru-RU" dirty="0"/>
              <a:t>Vector3 , </a:t>
            </a:r>
            <a:r>
              <a:rPr lang="ru-RU" b="1" dirty="0"/>
              <a:t>вращение </a:t>
            </a:r>
            <a:r>
              <a:rPr lang="ru-RU" dirty="0"/>
              <a:t>кватерниона );</a:t>
            </a:r>
          </a:p>
          <a:p>
            <a:pPr marL="0" indent="361950" algn="just">
              <a:buNone/>
            </a:pPr>
            <a:r>
              <a:rPr lang="ru-RU" dirty="0"/>
              <a:t> аргументами которого являются название префаба, его координаты на сцене и угол вращения на сцене.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80093" b="11509"/>
          <a:stretch/>
        </p:blipFill>
        <p:spPr>
          <a:xfrm>
            <a:off x="2507580" y="3377668"/>
            <a:ext cx="5787892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1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47876"/>
            <a:ext cx="9613861" cy="46005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приведенном примере сценария есть одна общедоступная переменная </a:t>
            </a:r>
            <a:r>
              <a:rPr lang="ru-RU" b="1" dirty="0"/>
              <a:t>«</a:t>
            </a:r>
            <a:r>
              <a:rPr lang="ru-RU" dirty="0" err="1"/>
              <a:t>Cvetok</a:t>
            </a:r>
            <a:r>
              <a:rPr lang="ru-RU" b="1" dirty="0"/>
              <a:t>»</a:t>
            </a:r>
            <a:r>
              <a:rPr lang="ru-RU" dirty="0"/>
              <a:t> , которая является ссылкой на </a:t>
            </a:r>
            <a:r>
              <a:rPr lang="ru-RU" dirty="0" err="1"/>
              <a:t>Prefab</a:t>
            </a:r>
            <a:r>
              <a:rPr lang="ru-RU" dirty="0"/>
              <a:t>. Он создает экземпляр этого префаба в методе </a:t>
            </a:r>
            <a:r>
              <a:rPr lang="ru-RU" b="1" dirty="0" err="1"/>
              <a:t>Start</a:t>
            </a:r>
            <a:r>
              <a:rPr lang="ru-RU" b="1" dirty="0"/>
              <a:t>()</a:t>
            </a:r>
            <a:r>
              <a:rPr lang="ru-RU" dirty="0"/>
              <a:t> 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 err="1"/>
              <a:t>UnityEngine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public class </a:t>
            </a:r>
            <a:r>
              <a:rPr lang="en-US" dirty="0" err="1"/>
              <a:t>InstantiationExample</a:t>
            </a:r>
            <a:r>
              <a:rPr lang="en-US" dirty="0"/>
              <a:t> : </a:t>
            </a:r>
            <a:r>
              <a:rPr lang="en-US" dirty="0" err="1"/>
              <a:t>MonoBehaviour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{ </a:t>
            </a:r>
          </a:p>
          <a:p>
            <a:pPr marL="0" indent="0">
              <a:buNone/>
            </a:pPr>
            <a:r>
              <a:rPr lang="en-US" dirty="0"/>
              <a:t>public </a:t>
            </a:r>
            <a:r>
              <a:rPr lang="en-US" dirty="0" err="1"/>
              <a:t>GameObject</a:t>
            </a:r>
            <a:r>
              <a:rPr lang="en-US" dirty="0"/>
              <a:t> </a:t>
            </a:r>
            <a:r>
              <a:rPr lang="ru-RU" dirty="0" err="1"/>
              <a:t>Cvetok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void Start() { </a:t>
            </a:r>
          </a:p>
          <a:p>
            <a:pPr marL="0" indent="0">
              <a:buNone/>
            </a:pPr>
            <a:r>
              <a:rPr lang="en-US" dirty="0"/>
              <a:t>Instantiate (</a:t>
            </a:r>
            <a:r>
              <a:rPr lang="ru-RU" dirty="0" err="1"/>
              <a:t>Cvetok</a:t>
            </a:r>
            <a:r>
              <a:rPr lang="en-US" dirty="0"/>
              <a:t>, new Vector3(0, 0, 0), </a:t>
            </a:r>
            <a:r>
              <a:rPr lang="en-US" dirty="0" err="1"/>
              <a:t>Quaternion.identity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} 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90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Редактирование префаба из его экземпляров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01" t="7851" b="72682"/>
          <a:stretch/>
        </p:blipFill>
        <p:spPr>
          <a:xfrm>
            <a:off x="7581899" y="3086100"/>
            <a:ext cx="4382805" cy="235267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83290" y="2038351"/>
            <a:ext cx="6765235" cy="4600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>
              <a:buNone/>
            </a:pPr>
            <a:r>
              <a:rPr lang="ru-RU" dirty="0"/>
              <a:t>Инспектор экземпляра префаба содержит три кнопки, которые у обычных объектов отсутствуют: </a:t>
            </a:r>
            <a:r>
              <a:rPr lang="ru-RU" i="1" dirty="0" err="1"/>
              <a:t>Select</a:t>
            </a:r>
            <a:r>
              <a:rPr lang="ru-RU" dirty="0"/>
              <a:t> (Выделить), </a:t>
            </a:r>
            <a:r>
              <a:rPr lang="en-US" i="1" dirty="0"/>
              <a:t>Open</a:t>
            </a:r>
            <a:r>
              <a:rPr lang="ru-RU" dirty="0"/>
              <a:t> (Открыть) и  </a:t>
            </a:r>
            <a:r>
              <a:rPr lang="en-US" dirty="0" err="1"/>
              <a:t>O</a:t>
            </a:r>
            <a:r>
              <a:rPr lang="ru-RU" dirty="0" err="1"/>
              <a:t>verrides</a:t>
            </a:r>
            <a:r>
              <a:rPr lang="ru-RU" dirty="0"/>
              <a:t>  (Переопределить).</a:t>
            </a:r>
          </a:p>
          <a:p>
            <a:r>
              <a:rPr lang="ru-RU" dirty="0"/>
              <a:t>Кнопка </a:t>
            </a:r>
            <a:r>
              <a:rPr lang="ru-RU" i="1" dirty="0" err="1"/>
              <a:t>Select</a:t>
            </a:r>
            <a:r>
              <a:rPr lang="ru-RU" dirty="0"/>
              <a:t> выделяет файл префаба, из которого был получен данный экземпляр. Это позволяет быстро найти </a:t>
            </a:r>
            <a:r>
              <a:rPr lang="ru-RU" dirty="0" err="1"/>
              <a:t>префаб</a:t>
            </a:r>
            <a:r>
              <a:rPr lang="ru-RU" dirty="0"/>
              <a:t>.</a:t>
            </a:r>
          </a:p>
          <a:p>
            <a:r>
              <a:rPr lang="ru-RU" dirty="0"/>
              <a:t>Кнопка </a:t>
            </a:r>
            <a:r>
              <a:rPr lang="en-US" i="1" dirty="0"/>
              <a:t>Open</a:t>
            </a:r>
            <a:r>
              <a:rPr lang="ru-RU" i="1" dirty="0"/>
              <a:t> </a:t>
            </a:r>
            <a:r>
              <a:rPr lang="ru-RU" dirty="0" err="1"/>
              <a:t>позвоялет</a:t>
            </a:r>
            <a:r>
              <a:rPr lang="ru-RU" dirty="0"/>
              <a:t> открыть и отредактировать оригинальный </a:t>
            </a:r>
            <a:r>
              <a:rPr lang="ru-RU" dirty="0" err="1"/>
              <a:t>префаб</a:t>
            </a:r>
            <a:r>
              <a:rPr lang="ru-RU" dirty="0"/>
              <a:t>, применяя изменения ко всем его экземплярам. </a:t>
            </a:r>
          </a:p>
        </p:txBody>
      </p:sp>
    </p:spTree>
    <p:extLst>
      <p:ext uri="{BB962C8B-B14F-4D97-AF65-F5344CB8AC3E}">
        <p14:creationId xmlns:p14="http://schemas.microsoft.com/office/powerpoint/2010/main" val="7006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483291" y="2933699"/>
            <a:ext cx="704146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Также вы можете сохранить переопределённые свойства из экземпляра в сам оригинальный </a:t>
            </a:r>
            <a:r>
              <a:rPr lang="ru-RU" dirty="0" err="1"/>
              <a:t>префаб</a:t>
            </a:r>
            <a:r>
              <a:rPr lang="ru-RU" dirty="0"/>
              <a:t> с помощью кнопки  </a:t>
            </a:r>
            <a:r>
              <a:rPr lang="en-US" dirty="0"/>
              <a:t>O</a:t>
            </a:r>
            <a:r>
              <a:rPr lang="ru-RU" dirty="0" err="1"/>
              <a:t>verrides</a:t>
            </a:r>
            <a:r>
              <a:rPr lang="ru-RU" dirty="0"/>
              <a:t>  . Это позволяет эффективно редактировать все экземпляры через любой из них, и это быстрый и правильный способ вносить глобальные изменения. 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90" t="38984" r="65806" b="43449"/>
          <a:stretch/>
        </p:blipFill>
        <p:spPr>
          <a:xfrm>
            <a:off x="8162924" y="3181349"/>
            <a:ext cx="265358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97589-A803-4ABB-89FA-EEB71401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Домашнее задание: подготовиться к фронтальному опросу.</a:t>
            </a:r>
            <a:br>
              <a:rPr lang="ru-RU" sz="2400" dirty="0"/>
            </a:br>
            <a:r>
              <a:rPr lang="ru-RU" sz="2400" dirty="0"/>
              <a:t>Примерные 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8D8BF-113B-4894-BD82-502B2AC4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Prefab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алгоритм создания префаба из объекта?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сценарий в программе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метод применяется для клонирования объектов из префаба на сцене?</a:t>
            </a:r>
          </a:p>
          <a:p>
            <a:pPr marL="342900" lvl="0" indent="-342900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объявить общедоступную переменную в скрипте?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прикрепить фактический префаб к объявленной в скрипте общедоступной переменной в среде разработке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Unity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7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75E44-933B-4FA7-B2F8-12E324BF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занятия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C835F-D67C-4E3C-B233-0D278998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7675">
              <a:buNone/>
            </a:pPr>
            <a:r>
              <a:rPr lang="ru-RU" dirty="0"/>
              <a:t>Познакомиться с новым материалом по теме: Добавление объектов (клонирование) на сцену программно.</a:t>
            </a:r>
          </a:p>
          <a:p>
            <a:pPr marL="0" indent="447675">
              <a:buNone/>
            </a:pPr>
            <a:r>
              <a:rPr lang="ru-RU" dirty="0"/>
              <a:t>Выполнить практическую работу по изучаемой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09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71725"/>
            <a:ext cx="10515600" cy="3805238"/>
          </a:xfrm>
        </p:spPr>
        <p:txBody>
          <a:bodyPr/>
          <a:lstStyle/>
          <a:p>
            <a:pPr marL="0" indent="542925" algn="just">
              <a:buNone/>
            </a:pPr>
            <a:r>
              <a:rPr lang="ru-RU" dirty="0" err="1"/>
              <a:t>Префаб</a:t>
            </a:r>
            <a:r>
              <a:rPr lang="ru-RU" dirty="0"/>
              <a:t> (</a:t>
            </a:r>
            <a:r>
              <a:rPr lang="en-US" dirty="0"/>
              <a:t>Prefab</a:t>
            </a:r>
            <a:r>
              <a:rPr lang="ru-RU" dirty="0"/>
              <a:t>) в </a:t>
            </a:r>
            <a:r>
              <a:rPr lang="en-US" dirty="0"/>
              <a:t>Unity</a:t>
            </a:r>
            <a:r>
              <a:rPr lang="ru-RU" dirty="0"/>
              <a:t> - это шаблон объекта, который может быть использован для создания игровых объектов в сцене или в процессе игры. Префабы обычно используются для многократного использования ассетов, таких как 3</a:t>
            </a:r>
            <a:r>
              <a:rPr lang="en-US" dirty="0"/>
              <a:t>D</a:t>
            </a:r>
            <a:r>
              <a:rPr lang="ru-RU" dirty="0"/>
              <a:t> модели, материалы, анимации и скрипты.</a:t>
            </a:r>
          </a:p>
          <a:p>
            <a:pPr marL="0" indent="542925" algn="just">
              <a:buNone/>
            </a:pPr>
            <a:r>
              <a:rPr lang="ru-RU" dirty="0"/>
              <a:t>Система </a:t>
            </a:r>
            <a:r>
              <a:rPr lang="ru-RU" dirty="0" err="1"/>
              <a:t>Prefab</a:t>
            </a:r>
            <a:r>
              <a:rPr lang="ru-RU" dirty="0"/>
              <a:t> Unity позволяет создавать, настраивать и хранить Игровой объект ( </a:t>
            </a:r>
            <a:r>
              <a:rPr lang="ru-RU" dirty="0" err="1"/>
              <a:t>GameObject</a:t>
            </a:r>
            <a:r>
              <a:rPr lang="ru-RU" dirty="0"/>
              <a:t>) в комплекте со всеми компонентами, значениями свойств и дочерними игровыми объектами как многоразовый объект.   </a:t>
            </a:r>
            <a:r>
              <a:rPr lang="ru-RU" dirty="0" err="1"/>
              <a:t>Prefab</a:t>
            </a:r>
            <a:r>
              <a:rPr lang="ru-RU" dirty="0"/>
              <a:t> действует как шаблон, на основе которого вы можете создавать новые экземпляры </a:t>
            </a:r>
            <a:r>
              <a:rPr lang="ru-RU" dirty="0" err="1"/>
              <a:t>Prefab</a:t>
            </a:r>
            <a:r>
              <a:rPr lang="ru-RU" dirty="0"/>
              <a:t> на Сцене. </a:t>
            </a:r>
          </a:p>
        </p:txBody>
      </p:sp>
    </p:spTree>
    <p:extLst>
      <p:ext uri="{BB962C8B-B14F-4D97-AF65-F5344CB8AC3E}">
        <p14:creationId xmlns:p14="http://schemas.microsoft.com/office/powerpoint/2010/main" val="4256106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533649"/>
            <a:ext cx="10410825" cy="3867151"/>
          </a:xfrm>
        </p:spPr>
        <p:txBody>
          <a:bodyPr/>
          <a:lstStyle/>
          <a:p>
            <a:pPr marL="0" indent="542925" algn="just">
              <a:buNone/>
            </a:pPr>
            <a:r>
              <a:rPr lang="ru-RU" dirty="0"/>
              <a:t>Если нужно повторно использовать игровой объект, настроенный определенным образом (например, неигровой персонаж (NPC), реквизит или часть декорации), в нескольких местах сцены или в нескольких сценах проекта, следует преобразовать его в </a:t>
            </a:r>
            <a:r>
              <a:rPr lang="ru-RU" dirty="0" err="1"/>
              <a:t>Prefab</a:t>
            </a:r>
            <a:r>
              <a:rPr lang="ru-RU" dirty="0"/>
              <a:t>. Это лучше, чем простое копирование и вставка </a:t>
            </a:r>
            <a:r>
              <a:rPr lang="ru-RU" dirty="0" err="1"/>
              <a:t>GameObject</a:t>
            </a:r>
            <a:r>
              <a:rPr lang="ru-RU" dirty="0"/>
              <a:t>, поскольку система </a:t>
            </a:r>
            <a:r>
              <a:rPr lang="ru-RU" dirty="0" err="1"/>
              <a:t>Prefab</a:t>
            </a:r>
            <a:r>
              <a:rPr lang="ru-RU" dirty="0"/>
              <a:t> позволяет автоматически синхронизировать все копии.</a:t>
            </a:r>
          </a:p>
        </p:txBody>
      </p:sp>
    </p:spTree>
    <p:extLst>
      <p:ext uri="{BB962C8B-B14F-4D97-AF65-F5344CB8AC3E}">
        <p14:creationId xmlns:p14="http://schemas.microsoft.com/office/powerpoint/2010/main" val="241185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ocs.unity.cn/2018.4/Documentation/uploads/Main/PrefabsIntroSce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46" y="2390776"/>
            <a:ext cx="9779854" cy="37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1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75" y="2038350"/>
            <a:ext cx="10515600" cy="4505325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/>
              <a:t>Любые изменения, которые вносятся в </a:t>
            </a:r>
            <a:r>
              <a:rPr lang="ru-RU" dirty="0" err="1"/>
              <a:t>префаб</a:t>
            </a:r>
            <a:r>
              <a:rPr lang="ru-RU" dirty="0"/>
              <a:t>, автоматически отражаются в экземплярах этого префаба, что позволяет легко вносить значительные изменения во весь проект без необходимости повторно вносить одно и то же редактирование в каждую копию актива.</a:t>
            </a:r>
          </a:p>
          <a:p>
            <a:pPr marL="0" indent="542925" algn="just">
              <a:buNone/>
            </a:pPr>
            <a:r>
              <a:rPr lang="en-US" dirty="0"/>
              <a:t>Unity</a:t>
            </a:r>
            <a:r>
              <a:rPr lang="ru-RU" dirty="0"/>
              <a:t> поддерживает иерархию префабов, что позволяет создавать сложные сцены с использованием иерархии родительских и дочерних объектов. Это обеспечивает большую гибкость и контроль над структурой сцены и поведением объектов в ней.</a:t>
            </a:r>
          </a:p>
          <a:p>
            <a:pPr marL="0" indent="542925" algn="just">
              <a:buNone/>
            </a:pPr>
            <a:r>
              <a:rPr lang="ru-RU" dirty="0"/>
              <a:t>Можно вкладывать префабы в другие префабы, чтобы создавать сложные иерархии объектов, которые легко редактировать на нескольких уровнях.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41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2124075"/>
            <a:ext cx="10515600" cy="4400550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dirty="0"/>
              <a:t>Однако это не означает, что все экземпляры </a:t>
            </a:r>
            <a:r>
              <a:rPr lang="ru-RU" dirty="0" err="1"/>
              <a:t>Prefab</a:t>
            </a:r>
            <a:r>
              <a:rPr lang="ru-RU" dirty="0"/>
              <a:t> должны быть идентичными. Можно</a:t>
            </a:r>
            <a:r>
              <a:rPr lang="en-US" dirty="0"/>
              <a:t> </a:t>
            </a:r>
            <a:r>
              <a:rPr lang="ru-RU" dirty="0"/>
              <a:t>переопределить</a:t>
            </a:r>
            <a:r>
              <a:rPr lang="en-US" dirty="0"/>
              <a:t> </a:t>
            </a:r>
            <a:r>
              <a:rPr lang="ru-RU" dirty="0"/>
              <a:t>настройки</a:t>
            </a:r>
            <a:r>
              <a:rPr lang="en-US" dirty="0"/>
              <a:t> </a:t>
            </a:r>
            <a:r>
              <a:rPr lang="ru-RU" dirty="0"/>
              <a:t>отдельных экземпляров</a:t>
            </a:r>
            <a:r>
              <a:rPr lang="en-US" dirty="0"/>
              <a:t> </a:t>
            </a:r>
            <a:r>
              <a:rPr lang="ru-RU" dirty="0" err="1"/>
              <a:t>префаба</a:t>
            </a:r>
            <a:r>
              <a:rPr lang="ru-RU" dirty="0"/>
              <a:t>, если хотите, чтобы некоторые экземпляры префаба отличались от других. Также</a:t>
            </a:r>
            <a:r>
              <a:rPr lang="en-US" dirty="0"/>
              <a:t> </a:t>
            </a:r>
            <a:r>
              <a:rPr lang="ru-RU" dirty="0"/>
              <a:t>можно</a:t>
            </a:r>
            <a:r>
              <a:rPr lang="en-US" dirty="0"/>
              <a:t> </a:t>
            </a:r>
            <a:r>
              <a:rPr lang="ru-RU" dirty="0"/>
              <a:t>создавать</a:t>
            </a:r>
            <a:r>
              <a:rPr lang="en-US" dirty="0"/>
              <a:t> </a:t>
            </a:r>
            <a:r>
              <a:rPr lang="ru-RU" dirty="0"/>
              <a:t>варианты префабов, которые позволяют группировать набор переопределений в значимый вариант префаба.</a:t>
            </a:r>
          </a:p>
          <a:p>
            <a:pPr marL="0" indent="542925" algn="just">
              <a:buNone/>
            </a:pPr>
            <a:r>
              <a:rPr lang="ru-RU" dirty="0"/>
              <a:t>Можно использовать префабы, если</a:t>
            </a:r>
            <a:r>
              <a:rPr lang="en-US" dirty="0"/>
              <a:t> </a:t>
            </a:r>
            <a:r>
              <a:rPr lang="ru-RU" dirty="0"/>
              <a:t>хотите во время выполнения создавать экземпляры игровых объектов, которые не существовали в сцене в начале - например, чтобы бонусы, специальные эффекты, снаряды или неигровые персонажи появлялись в нужные моменты во время игры.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распространенные примеры использования </a:t>
            </a:r>
            <a:r>
              <a:rPr lang="ru-RU" dirty="0" err="1"/>
              <a:t>Prefab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Экологические</a:t>
            </a:r>
            <a:r>
              <a:rPr lang="en-US" dirty="0"/>
              <a:t> </a:t>
            </a:r>
            <a:r>
              <a:rPr lang="ru-RU" dirty="0"/>
              <a:t>активы — например, определенный тип дерева, используемый несколько раз на уровне </a:t>
            </a:r>
          </a:p>
          <a:p>
            <a:pPr lvl="0"/>
            <a:r>
              <a:rPr lang="ru-RU" dirty="0"/>
              <a:t>Неигровые персонажи (NPC) — например,</a:t>
            </a:r>
            <a:r>
              <a:rPr lang="en-US" dirty="0"/>
              <a:t> </a:t>
            </a:r>
            <a:r>
              <a:rPr lang="ru-RU" dirty="0"/>
              <a:t>робот определенного типа может</a:t>
            </a:r>
            <a:r>
              <a:rPr lang="en-US" dirty="0"/>
              <a:t> </a:t>
            </a:r>
            <a:r>
              <a:rPr lang="ru-RU" dirty="0"/>
              <a:t>появляться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вашей игре несколько раз на разных уровнях.</a:t>
            </a:r>
            <a:r>
              <a:rPr lang="en-US" dirty="0"/>
              <a:t> </a:t>
            </a:r>
            <a:r>
              <a:rPr lang="ru-RU" dirty="0"/>
              <a:t>Они могут</a:t>
            </a:r>
            <a:r>
              <a:rPr lang="en-US" dirty="0"/>
              <a:t> </a:t>
            </a:r>
            <a:r>
              <a:rPr lang="ru-RU" dirty="0"/>
              <a:t>отличаться (с</a:t>
            </a:r>
            <a:r>
              <a:rPr lang="en-US" dirty="0"/>
              <a:t> </a:t>
            </a:r>
            <a:r>
              <a:rPr lang="ru-RU" dirty="0"/>
              <a:t>использованием</a:t>
            </a:r>
            <a:r>
              <a:rPr lang="en-US" dirty="0"/>
              <a:t> </a:t>
            </a:r>
            <a:r>
              <a:rPr lang="ru-RU" i="1" dirty="0"/>
              <a:t>переопределений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скоростью</a:t>
            </a:r>
            <a:r>
              <a:rPr lang="en-US" dirty="0"/>
              <a:t> </a:t>
            </a:r>
            <a:r>
              <a:rPr lang="ru-RU" dirty="0"/>
              <a:t>движения</a:t>
            </a:r>
            <a:r>
              <a:rPr lang="en-US" dirty="0"/>
              <a:t> </a:t>
            </a:r>
            <a:r>
              <a:rPr lang="ru-RU" dirty="0"/>
              <a:t>или звуком,</a:t>
            </a:r>
            <a:r>
              <a:rPr lang="en-US" dirty="0"/>
              <a:t> </a:t>
            </a:r>
            <a:r>
              <a:rPr lang="ru-RU" dirty="0"/>
              <a:t>который</a:t>
            </a:r>
            <a:r>
              <a:rPr lang="en-US" dirty="0"/>
              <a:t> </a:t>
            </a:r>
            <a:r>
              <a:rPr lang="ru-RU" dirty="0"/>
              <a:t>издают.</a:t>
            </a:r>
          </a:p>
          <a:p>
            <a:pPr lvl="0"/>
            <a:r>
              <a:rPr lang="ru-RU" dirty="0"/>
              <a:t>Снаряды — например, пиратская пушка может создавать экземпляр префаба пушечного ядра каждый раз при выстреле.</a:t>
            </a:r>
          </a:p>
          <a:p>
            <a:pPr lvl="0"/>
            <a:r>
              <a:rPr lang="ru-RU" dirty="0"/>
              <a:t>Главный герой игрока - </a:t>
            </a:r>
            <a:r>
              <a:rPr lang="ru-RU" dirty="0" err="1"/>
              <a:t>префаб</a:t>
            </a:r>
            <a:r>
              <a:rPr lang="ru-RU" dirty="0"/>
              <a:t> игрока может быть размещен в начальной точке каждого уровня (отдельных сцен) вашей игры.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44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префаба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21102"/>
          </a:xfrm>
        </p:spPr>
        <p:txBody>
          <a:bodyPr>
            <a:normAutofit/>
          </a:bodyPr>
          <a:lstStyle/>
          <a:p>
            <a:pPr marL="0" indent="542925">
              <a:buNone/>
            </a:pPr>
            <a:r>
              <a:rPr lang="ru-RU" dirty="0"/>
              <a:t>Создание префаба состоит из создания экземпляра объекта в сцене, настройки его свойств и сохранения его как префаба. </a:t>
            </a:r>
          </a:p>
          <a:p>
            <a:pPr marL="0" indent="542925">
              <a:buNone/>
            </a:pPr>
            <a:r>
              <a:rPr lang="ru-RU" dirty="0"/>
              <a:t>Пример:</a:t>
            </a:r>
          </a:p>
          <a:p>
            <a:r>
              <a:rPr lang="ru-RU" dirty="0"/>
              <a:t>Загрузите новый </a:t>
            </a:r>
            <a:r>
              <a:rPr lang="ru-RU" dirty="0" err="1"/>
              <a:t>ассет</a:t>
            </a:r>
            <a:r>
              <a:rPr lang="ru-RU" dirty="0"/>
              <a:t> изображение цветка</a:t>
            </a:r>
            <a:r>
              <a:rPr lang="en-US" dirty="0"/>
              <a:t> (Assets – Import New Asset) </a:t>
            </a:r>
            <a:r>
              <a:rPr lang="ru-RU" dirty="0"/>
              <a:t>в папку </a:t>
            </a:r>
            <a:r>
              <a:rPr lang="en-US" dirty="0"/>
              <a:t>Sprites. </a:t>
            </a:r>
            <a:r>
              <a:rPr lang="ru-RU" dirty="0"/>
              <a:t>Назовите его </a:t>
            </a:r>
            <a:r>
              <a:rPr lang="en-US" dirty="0" err="1"/>
              <a:t>Cvetok</a:t>
            </a:r>
            <a:r>
              <a:rPr lang="ru-RU" dirty="0"/>
              <a:t>.</a:t>
            </a:r>
          </a:p>
          <a:p>
            <a:pPr marL="0" indent="542925">
              <a:buNone/>
            </a:pPr>
            <a:endParaRPr lang="ru-RU" dirty="0"/>
          </a:p>
          <a:p>
            <a:pPr marL="0" indent="542925">
              <a:buNone/>
            </a:pPr>
            <a:endParaRPr lang="ru-RU" dirty="0"/>
          </a:p>
          <a:p>
            <a:pPr marL="0" indent="542925">
              <a:buNone/>
            </a:pPr>
            <a:endParaRPr lang="ru-RU" dirty="0"/>
          </a:p>
          <a:p>
            <a:pPr marL="0" indent="542925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4559020"/>
            <a:ext cx="1724025" cy="17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2497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341</TotalTime>
  <Words>945</Words>
  <Application>Microsoft Office PowerPoint</Application>
  <PresentationFormat>Широкоэкранный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Trebuchet MS</vt:lpstr>
      <vt:lpstr>Берлин</vt:lpstr>
      <vt:lpstr>Система Prefab Unity</vt:lpstr>
      <vt:lpstr>Ход занятия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распространенные примеры использования Prefab </vt:lpstr>
      <vt:lpstr>Создание префаба </vt:lpstr>
      <vt:lpstr>Презентация PowerPoint</vt:lpstr>
      <vt:lpstr>Презентация PowerPoint</vt:lpstr>
      <vt:lpstr>Создание экземпляра префаба программно</vt:lpstr>
      <vt:lpstr>Пример:</vt:lpstr>
      <vt:lpstr>Презентация PowerPoint</vt:lpstr>
      <vt:lpstr>Презентация PowerPoint</vt:lpstr>
      <vt:lpstr>Редактирование префаба из его экземпляров</vt:lpstr>
      <vt:lpstr>Презентация PowerPoint</vt:lpstr>
      <vt:lpstr>Домашнее задание: подготовиться к фронтальному опросу. Примерные вопросы:</vt:lpstr>
    </vt:vector>
  </TitlesOfParts>
  <Company>South Ural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Prefab Unity</dc:title>
  <dc:creator>Фостаковская Екатерина Викторовна</dc:creator>
  <cp:lastModifiedBy>Фостаковская Екатерина Викторовна</cp:lastModifiedBy>
  <cp:revision>28</cp:revision>
  <dcterms:created xsi:type="dcterms:W3CDTF">2023-10-30T12:12:02Z</dcterms:created>
  <dcterms:modified xsi:type="dcterms:W3CDTF">2024-02-08T08:20:11Z</dcterms:modified>
</cp:coreProperties>
</file>