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6" r:id="rId8"/>
    <p:sldId id="267" r:id="rId9"/>
    <p:sldId id="262" r:id="rId10"/>
    <p:sldId id="268" r:id="rId11"/>
    <p:sldId id="271" r:id="rId12"/>
    <p:sldId id="269" r:id="rId13"/>
    <p:sldId id="270" r:id="rId14"/>
    <p:sldId id="26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AF6B-B55E-47C1-BF5C-D94E3B3EB884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AE35-D19B-4441-9C41-094388AA6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13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AF6B-B55E-47C1-BF5C-D94E3B3EB884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AE35-D19B-4441-9C41-094388AA6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50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AF6B-B55E-47C1-BF5C-D94E3B3EB884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AE35-D19B-4441-9C41-094388AA6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28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AF6B-B55E-47C1-BF5C-D94E3B3EB884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AE35-D19B-4441-9C41-094388AA6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20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AF6B-B55E-47C1-BF5C-D94E3B3EB884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AE35-D19B-4441-9C41-094388AA6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775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AF6B-B55E-47C1-BF5C-D94E3B3EB884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AE35-D19B-4441-9C41-094388AA6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64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AF6B-B55E-47C1-BF5C-D94E3B3EB884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AE35-D19B-4441-9C41-094388AA6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57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AF6B-B55E-47C1-BF5C-D94E3B3EB884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AE35-D19B-4441-9C41-094388AA6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49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AF6B-B55E-47C1-BF5C-D94E3B3EB884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AE35-D19B-4441-9C41-094388AA6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9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AF6B-B55E-47C1-BF5C-D94E3B3EB884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AE35-D19B-4441-9C41-094388AA6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89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AF6B-B55E-47C1-BF5C-D94E3B3EB884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AE35-D19B-4441-9C41-094388AA6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70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6AF6B-B55E-47C1-BF5C-D94E3B3EB884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0AE35-D19B-4441-9C41-094388AA6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07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 информационной безопасности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3115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Аутентичность 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authenticity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состояние системы, при котором пользователь не может выдать себя за другого, а документ всегда имеет достоверную информацию о его источнике (авторе). Из этого определения видно, что аутентичность является аналогом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неотказуемости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possession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состояние системы, при котором физический контроль над устройством или другой средой хранения информации предоставляется только тем, кто имеет на это право.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Полезность 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utility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такое состояние ИС, при котором обеспечивается удобство практического использования как собственно информации, так и связанных с ее обработкой и поддержкой процедур. В безопасной системе меры, предпринимаемые для защиты системы, не должны неприемлемо усложнять работу сотрудников, иначе они будут воспринимать их как помеху и пытаться при всякой возможности их обойти.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52500" y="254978"/>
            <a:ext cx="10515600" cy="10856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Гексада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Паркера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83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847" y="1019907"/>
            <a:ext cx="5679831" cy="6268916"/>
          </a:xfrm>
        </p:spPr>
        <p:txBody>
          <a:bodyPr>
            <a:normAutofit/>
          </a:bodyPr>
          <a:lstStyle/>
          <a:p>
            <a:pPr marL="0" indent="45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государственный стандарт ГОСТ 13335-1:2006 дает определение информационной безопасности на основе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гексады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Паркера:</a:t>
            </a:r>
          </a:p>
          <a:p>
            <a:pPr marL="0" indent="45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безопасность (ИБ) 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все аспекты, связанные с определением, достижением и поддержанием конфиденциальности, целостности, доступности,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неотказуемости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подотчетности, аутентичности и достоверности информации или средств ее обработки.</a:t>
            </a:r>
          </a:p>
          <a:p>
            <a:pPr marL="0" indent="450000" algn="just">
              <a:lnSpc>
                <a:spcPct val="130000"/>
              </a:lnSpc>
              <a:spcBef>
                <a:spcPts val="0"/>
              </a:spcBef>
              <a:buNone/>
            </a:pPr>
            <a:endParaRPr lang="ru-RU" sz="1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2732" y="167053"/>
            <a:ext cx="6080113" cy="635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43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STRIDE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57802"/>
            <a:ext cx="4757737" cy="442483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662246" y="2875085"/>
            <a:ext cx="66469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Spoofing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Подмена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Tampering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данных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Repudiation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Отказ от ответственности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Information disclosure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разглашения сведений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Denial of service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обслуживании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Elevation of privilege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захват привилегий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317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55286"/>
            <a:ext cx="10515600" cy="5032375"/>
          </a:xfrm>
        </p:spPr>
        <p:txBody>
          <a:bodyPr>
            <a:noAutofit/>
          </a:bodyPr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Подмена данных (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spoofing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нарушение, при котором пользователь или другой субъект ИС путем подмены данных, например IP-адреса отправителя, успешно выдает себя за другого, получая таким образом возможность нанесения вреда системе.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(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tampering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целостности.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от ответственности (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repudiation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негативную форму свойства 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неотказуемости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non-repudiation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Разглашение сведений (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disclosure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нарушение конфиденциальности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обслуживании (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denial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касается нарушения доступности.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Захват привилегий (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elevation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privilege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том, что пользователь или другой субъект ИС несанкционированным образом повышает свои полномочия в системе, в частности незаконное присвоение злоумышленником прав сетевого администратора снимает практически все защитные барьеры на его пути.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STRIDE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473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Приведите примеры доступности информации.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Приведите примеры целостности информации.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Приведите примеры конфиденциальности информации.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 образом взаимосвязаны между собой составляющие «информационной безопасности»? Приведите собственные примеры.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801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 информационной безопасности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первых и наиболее популярных по сей день моделей безопасности является модель, предложенная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Зальцером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Saltzer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Шредером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Schroeder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45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постулировали, что все возможные нарушения ИБ всегда могут быть отнесены по меньшей мере к одной из трех групп: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конфиденциальности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целостности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доступности</a:t>
            </a:r>
          </a:p>
        </p:txBody>
      </p:sp>
    </p:spTree>
    <p:extLst>
      <p:ext uri="{BB962C8B-B14F-4D97-AF65-F5344CB8AC3E}">
        <p14:creationId xmlns:p14="http://schemas.microsoft.com/office/powerpoint/2010/main" val="81128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3238"/>
            <a:ext cx="10515600" cy="5763725"/>
          </a:xfrm>
        </p:spPr>
        <p:txBody>
          <a:bodyPr>
            <a:normAutofit fontScale="92500"/>
          </a:bodyPr>
          <a:lstStyle/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система (ИС) находится в состоянии безопасности, если она защищена от нарушений конфиденциальности, целостности и доступности, где: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конфиденциальность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confidentiality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 это состояние ИС, при котором информационные ресурсы доступны только тем пользователям, которым этот доступ разрешен;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целостность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integrity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 это состояние системы, при котором информация, хранящаяся и обрабатываемая этой И С, а также процедуры обработки информации не могут быть изменены, удалены или дополнены неавторизованным образом;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доступность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 это состояние системы, при котором услуги, оказываемые системой, могут гарантированно и с приемлемой задержкой быть предоставлены пользователям, имеющим на это право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616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Составляющие ИБ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8035" y="1821056"/>
            <a:ext cx="4592518" cy="41504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0937" y="1807120"/>
            <a:ext cx="5103935" cy="422953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390167" y="6101834"/>
            <a:ext cx="58502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Триада КЦД в англоязычной форме — CIA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4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638" y="1567595"/>
            <a:ext cx="10515600" cy="5842855"/>
          </a:xfrm>
        </p:spPr>
        <p:txBody>
          <a:bodyPr>
            <a:noAutofit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публикуете информацию в Интернете на веб-сервере и вашей целью является сделать ее доступной для самого широкого круга людей, то конфиденциальность не требуется. Однако требования целостности и доступности остаются актуальными. Если вы не предпримете специальных мер по обеспечению целостности системы, то злоумышленник может изменить данные на вашем сервере и нанести этим ущерб вашему предприятию.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Преступник может, например, внести изменения в помещенный на веб-сервере прайс-лист, что негативно отразится на конкурентоспособности вашего предприятия, или испортить коды свободно распространяемого вашей фирмой программного продукта, что, безусловно, скажется на ее деловой репутации. Если бы модифицированные данные были к тому же секретными, то в таком случае мы бы имели нарушение не только целостности, но и конфиденциальности.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1146" y="127733"/>
            <a:ext cx="105156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</a:p>
        </p:txBody>
      </p:sp>
    </p:spTree>
    <p:extLst>
      <p:ext uri="{BB962C8B-B14F-4D97-AF65-F5344CB8AC3E}">
        <p14:creationId xmlns:p14="http://schemas.microsoft.com/office/powerpoint/2010/main" val="2051260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146" y="1579440"/>
            <a:ext cx="10515600" cy="4351338"/>
          </a:xfrm>
        </p:spPr>
        <p:txBody>
          <a:bodyPr>
            <a:normAutofit/>
          </a:bodyPr>
          <a:lstStyle/>
          <a:p>
            <a:pPr marL="0" indent="45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Затратив немалые средства на создание и поддержание сервера в Интернете, предприятие вправе рассчитывать на отдачу: увеличение числа клиентов, количества продаж и т. д. Однако существует вероятность того, что злоумышленник предпримет атаку, в результате которой помещенные на сервер данные станут недоступными для тех, кому они предназначались.</a:t>
            </a:r>
          </a:p>
          <a:p>
            <a:pPr marL="0" indent="45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Примером таких злонамеренных действий может служить «бомбардировка» сервера пакетами, каждый из которых в соответствии с логикой работы соответствующего протокола вызывает тайм-аут сервера, что в конечном счете делает его недоступным для всех остальных запросов.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1146" y="127733"/>
            <a:ext cx="105156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</a:p>
        </p:txBody>
      </p:sp>
    </p:spTree>
    <p:extLst>
      <p:ext uri="{BB962C8B-B14F-4D97-AF65-F5344CB8AC3E}">
        <p14:creationId xmlns:p14="http://schemas.microsoft.com/office/powerpoint/2010/main" val="142716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6669" y="527538"/>
            <a:ext cx="10720754" cy="5350486"/>
          </a:xfrm>
        </p:spPr>
        <p:txBody>
          <a:bodyPr>
            <a:normAutofit/>
          </a:bodyPr>
          <a:lstStyle/>
          <a:p>
            <a:pPr marL="0" indent="45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виды нарушений безопасности могут быть приведены к модели КЦД только путем расширительного толкования основополагающих понятий конфиденциальности, доступности и целостности. </a:t>
            </a:r>
          </a:p>
          <a:p>
            <a:pPr marL="0" indent="45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публикации статьи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Зальцера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Шредера, информационные системы и среда, в которой они функционируют, претерпели значительные изменения. Появились новые типы нарушений, которые намного труднее трактовать в терминах КЦД.</a:t>
            </a:r>
          </a:p>
          <a:p>
            <a:pPr marL="0" indent="45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Легальный клиент банка посылает по электронной почте запрос на снятие со счета крупной суммы, а затем заявляет, что этот запрос, который хотя и был послан от его имени, он не отправлял. Является ли это нарушением безопасности? Да. Были ли при этом нарушены конфиденциальность, доступность или целостность? Нет.</a:t>
            </a:r>
          </a:p>
          <a:p>
            <a:pPr marL="0" indent="45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список свойств безопасной системы следует расширить, добавив к КЦД еще одно свойство — «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неотказуемость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613274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Неотказуемость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non-repudiation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такое состояние системы, при котором обеспечивается невозможность отрицания пользователем, выполнившим какие-либо действия, факта их выполнения, в частности отрицания отправителем информации факта ее отправления и/или отрицания получателем информации факта ее получения.</a:t>
            </a:r>
          </a:p>
        </p:txBody>
      </p:sp>
    </p:spTree>
    <p:extLst>
      <p:ext uri="{BB962C8B-B14F-4D97-AF65-F5344CB8AC3E}">
        <p14:creationId xmlns:p14="http://schemas.microsoft.com/office/powerpoint/2010/main" val="2038233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330" y="123093"/>
            <a:ext cx="10515600" cy="10856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Гексада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Паркера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3793" y="1450731"/>
            <a:ext cx="5980778" cy="52191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18386" y="1450731"/>
            <a:ext cx="56182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наиболее популярных альтернатив триаде КЦД является так называемая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гексада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Паркера (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Parkerian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Hexad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7075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983</Words>
  <Application>Microsoft Office PowerPoint</Application>
  <PresentationFormat>Широкоэкранный</PresentationFormat>
  <Paragraphs>46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Тема Office</vt:lpstr>
      <vt:lpstr>Аспекты информационной безопасности </vt:lpstr>
      <vt:lpstr>Аспекты информационной безопасности</vt:lpstr>
      <vt:lpstr>Презентация PowerPoint</vt:lpstr>
      <vt:lpstr>Составляющие ИБ</vt:lpstr>
      <vt:lpstr>Пример</vt:lpstr>
      <vt:lpstr>Пример</vt:lpstr>
      <vt:lpstr>Презентация PowerPoint</vt:lpstr>
      <vt:lpstr>Презентация PowerPoint</vt:lpstr>
      <vt:lpstr>Гексада Паркера</vt:lpstr>
      <vt:lpstr>Гексада Паркера</vt:lpstr>
      <vt:lpstr>Презентация PowerPoint</vt:lpstr>
      <vt:lpstr>Модель STRIDE</vt:lpstr>
      <vt:lpstr>Модель STRIDE</vt:lpstr>
      <vt:lpstr>Контрольные вопросы: </vt:lpstr>
    </vt:vector>
  </TitlesOfParts>
  <Company>South Ural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Чераева Ольга Александровна</dc:creator>
  <cp:lastModifiedBy>Пользователь</cp:lastModifiedBy>
  <cp:revision>60</cp:revision>
  <dcterms:created xsi:type="dcterms:W3CDTF">2020-09-14T05:42:09Z</dcterms:created>
  <dcterms:modified xsi:type="dcterms:W3CDTF">2021-11-08T05:51:31Z</dcterms:modified>
</cp:coreProperties>
</file>