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2" r:id="rId3"/>
    <p:sldId id="264" r:id="rId4"/>
    <p:sldId id="296" r:id="rId5"/>
    <p:sldId id="266" r:id="rId6"/>
    <p:sldId id="268" r:id="rId7"/>
    <p:sldId id="269" r:id="rId8"/>
    <p:sldId id="297" r:id="rId9"/>
    <p:sldId id="29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99F42-6ACE-4154-8AB1-27D6DB71AD5F}" type="datetimeFigureOut">
              <a:rPr lang="ru-RU" smtClean="0"/>
              <a:pPr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FE7F-07A9-4C2D-9546-08E5ADED0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1403648" y="365824"/>
            <a:ext cx="635798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Выполнение проверки компьютера на наличие признаков заражения вредоносным программным обеспечением</a:t>
            </a:r>
            <a:r>
              <a:rPr kumimoji="0" lang="ru-R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Рисунок 7" descr="com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492895"/>
            <a:ext cx="345638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0667" y="2550844"/>
            <a:ext cx="2724148" cy="1972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01516" y="5589240"/>
            <a:ext cx="536011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Преподаватель: Чераева Ольга</a:t>
            </a:r>
            <a:r>
              <a:rPr kumimoji="0" lang="ru-RU" sz="14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Александровна 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Заголовок 1"/>
          <p:cNvSpPr>
            <a:spLocks noGrp="1"/>
          </p:cNvSpPr>
          <p:nvPr>
            <p:ph type="ctrTitle"/>
          </p:nvPr>
        </p:nvSpPr>
        <p:spPr>
          <a:xfrm>
            <a:off x="0" y="4725144"/>
            <a:ext cx="9324528" cy="2027184"/>
          </a:xfrm>
        </p:spPr>
        <p:txBody>
          <a:bodyPr>
            <a:normAutofit fontScale="90000"/>
          </a:bodyPr>
          <a:lstStyle/>
          <a:p>
            <a:pPr indent="457200" algn="just" eaLnBrk="1" hangingPunct="1">
              <a:lnSpc>
                <a:spcPct val="150000"/>
              </a:lnSpc>
            </a:pPr>
            <a:br>
              <a:rPr lang="ru-RU" sz="2700" b="0" dirty="0"/>
            </a:br>
            <a:br>
              <a:rPr lang="ru-RU" sz="2700" b="0" dirty="0"/>
            </a:br>
            <a:r>
              <a:rPr lang="ru-RU" sz="2200" dirty="0">
                <a:latin typeface="Century" panose="02040604050505020304" pitchFamily="18" charset="0"/>
              </a:rPr>
              <a:t>Установка антивируса на компьютер, помогает уберечь от множества проблем связанных с заражением компьютера вредоносным программным обеспечением.</a:t>
            </a:r>
            <a:br>
              <a:rPr lang="ru-RU" sz="2200" dirty="0">
                <a:latin typeface="Century" panose="02040604050505020304" pitchFamily="18" charset="0"/>
              </a:rPr>
            </a:br>
            <a:r>
              <a:rPr lang="ru-RU" sz="2200" dirty="0">
                <a:latin typeface="Century" panose="02040604050505020304" pitchFamily="18" charset="0"/>
              </a:rPr>
              <a:t> </a:t>
            </a:r>
            <a:br>
              <a:rPr lang="ru-RU" sz="2200" dirty="0">
                <a:latin typeface="Century" panose="02040604050505020304" pitchFamily="18" charset="0"/>
              </a:rPr>
            </a:br>
            <a:br>
              <a:rPr lang="ru-RU" sz="2000" dirty="0">
                <a:latin typeface="Century" panose="02040604050505020304" pitchFamily="18" charset="0"/>
              </a:rPr>
            </a:br>
            <a:br>
              <a:rPr lang="ru-RU" sz="1800" dirty="0">
                <a:latin typeface="Century" panose="02040604050505020304" pitchFamily="18" charset="0"/>
              </a:rPr>
            </a:br>
            <a:br>
              <a:rPr lang="ru-RU" sz="2000" dirty="0">
                <a:latin typeface="Century" panose="02040604050505020304" pitchFamily="18" charset="0"/>
              </a:rPr>
            </a:br>
            <a:endParaRPr lang="ru-RU" sz="1200" dirty="0">
              <a:latin typeface="Century" panose="02040604050505020304" pitchFamily="18" charset="0"/>
            </a:endParaRPr>
          </a:p>
        </p:txBody>
      </p:sp>
      <p:pic>
        <p:nvPicPr>
          <p:cNvPr id="53251" name="Рисунок 6" descr="1226942220_507819a2315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7677" y="2564322"/>
            <a:ext cx="4462977" cy="202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92919" y="1527072"/>
            <a:ext cx="807249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0" dirty="0">
                <a:latin typeface="Century" panose="02040604050505020304" pitchFamily="18" charset="0"/>
              </a:rPr>
              <a:t>Для предотвращения заражения компьютера вирусами, существуют антивирусные программы, их достаточно много на российском рынке, как отечественного производства, так и зарубежного.</a:t>
            </a:r>
          </a:p>
          <a:p>
            <a:pPr algn="just"/>
            <a:r>
              <a:rPr lang="ru-RU" b="0" dirty="0"/>
              <a:t> </a:t>
            </a:r>
            <a:br>
              <a:rPr lang="ru-RU" b="0" dirty="0"/>
            </a:b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A910BC2-7AC9-49E8-BB71-D837D01A73CD}"/>
              </a:ext>
            </a:extLst>
          </p:cNvPr>
          <p:cNvSpPr txBox="1">
            <a:spLocks/>
          </p:cNvSpPr>
          <p:nvPr/>
        </p:nvSpPr>
        <p:spPr>
          <a:xfrm>
            <a:off x="492919" y="210667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Введение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3654" y="1844824"/>
            <a:ext cx="8820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Kaspersky </a:t>
            </a:r>
            <a:r>
              <a:rPr lang="ru-RU" dirty="0" err="1">
                <a:solidFill>
                  <a:srgbClr val="333333"/>
                </a:solidFill>
                <a:latin typeface="Arial" panose="020B0604020202020204" pitchFamily="34" charset="0"/>
              </a:rPr>
              <a:t>Endpoint</a:t>
            </a:r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 Security для Windows – это комплексное решение, которое работает на базе новейших технологий и защищает все конечные устройства Windows и данные на них.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50490F4-593B-4781-8EC6-16E746774F74}"/>
              </a:ext>
            </a:extLst>
          </p:cNvPr>
          <p:cNvSpPr txBox="1">
            <a:spLocks/>
          </p:cNvSpPr>
          <p:nvPr/>
        </p:nvSpPr>
        <p:spPr>
          <a:xfrm>
            <a:off x="464096" y="332656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Kaspersky Endpoint Security </a:t>
            </a:r>
            <a:r>
              <a:rPr lang="en-US" dirty="0" err="1"/>
              <a:t>для</a:t>
            </a:r>
            <a:r>
              <a:rPr lang="en-US" dirty="0"/>
              <a:t> Windows </a:t>
            </a:r>
            <a:endParaRPr lang="ru-RU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F780B9C-F626-421D-8718-2B3B19468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060848"/>
            <a:ext cx="4712079" cy="3374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093D7B-C8D0-4BC9-BA92-E0BD3C3A66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1646167"/>
            <a:ext cx="3563888" cy="5181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B185E80D-C9A1-4C5C-A195-F8DAB24C0E22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ru-RU" dirty="0"/>
            </a:br>
            <a:r>
              <a:rPr lang="ru-RU" b="1" dirty="0"/>
              <a:t>Пуск —&gt; Все программы —&gt; </a:t>
            </a:r>
            <a:r>
              <a:rPr lang="en-US" b="1" dirty="0"/>
              <a:t>Kaspersky Endpoint Security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7179629"/>
      </p:ext>
    </p:extLst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Общий вид окна программы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850" y="1556792"/>
            <a:ext cx="6870526" cy="505903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 Компоненты защиты </a:t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434054"/>
            <a:ext cx="6934200" cy="51244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9397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 </a:t>
            </a:r>
            <a:br>
              <a:rPr lang="ru-RU" b="1" dirty="0"/>
            </a:br>
            <a:r>
              <a:rPr lang="ru-RU" sz="3100" b="1" dirty="0"/>
              <a:t>Мониторинг активности программ 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60" y="1340768"/>
            <a:ext cx="8486775" cy="539115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965500FD-D7B5-4F1F-A411-15C355C31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844824"/>
            <a:ext cx="7486650" cy="2714625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F8A7757-9ECB-411E-A1B4-840466FB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b="1" dirty="0"/>
              <a:t> </a:t>
            </a:r>
            <a:br>
              <a:rPr lang="ru-RU" b="1" dirty="0"/>
            </a:br>
            <a:r>
              <a:rPr lang="ru-RU" sz="3100" b="1" dirty="0"/>
              <a:t>Хранилище</a:t>
            </a:r>
            <a:br>
              <a:rPr lang="ru-RU" dirty="0"/>
            </a:b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1573622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F2BF7D-CC87-404D-8A39-1B3A5D747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Проверка</a:t>
            </a:r>
            <a:r>
              <a:rPr lang="ru-RU" sz="18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усвоения</a:t>
            </a:r>
            <a:r>
              <a:rPr lang="ru-RU" sz="1800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нового</a:t>
            </a:r>
            <a:r>
              <a:rPr lang="ru-RU" sz="1800" b="1" kern="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материала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D868A65D-EA3B-4C6B-BD9A-512625FA9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704" y="1772816"/>
            <a:ext cx="8579296" cy="4525963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None/>
              <a:tabLst>
                <a:tab pos="69469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 какой антивирусной программой мы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работали?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(Kaspersky </a:t>
            </a:r>
            <a:r>
              <a:rPr lang="ru-RU" sz="1800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Endpoint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Security)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805"/>
              </a:spcBef>
              <a:spcAft>
                <a:spcPts val="0"/>
              </a:spcAft>
              <a:buNone/>
              <a:tabLst>
                <a:tab pos="72771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Какие компоненты есть в базовой защите Kaspersky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Endpoint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Security? </a:t>
            </a: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(Защита от файловых угроз, защита от веб-угроз, защита от сетевых угроз)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91502F28-4449-422F-9776-F25EE7B527B0}"/>
              </a:ext>
            </a:extLst>
          </p:cNvPr>
          <p:cNvSpPr txBox="1">
            <a:spLocks/>
          </p:cNvSpPr>
          <p:nvPr/>
        </p:nvSpPr>
        <p:spPr>
          <a:xfrm>
            <a:off x="611560" y="365919"/>
            <a:ext cx="8229600" cy="1143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Проверка усвоения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7956169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397</TotalTime>
  <Words>187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</vt:lpstr>
      <vt:lpstr>Times New Roman</vt:lpstr>
      <vt:lpstr>Тема Office</vt:lpstr>
      <vt:lpstr>Презентация PowerPoint</vt:lpstr>
      <vt:lpstr>  Установка антивируса на компьютер, помогает уберечь от множества проблем связанных с заражением компьютера вредоносным программным обеспечением.      </vt:lpstr>
      <vt:lpstr>Презентация PowerPoint</vt:lpstr>
      <vt:lpstr>Презентация PowerPoint</vt:lpstr>
      <vt:lpstr> Общий вид окна программы </vt:lpstr>
      <vt:lpstr>  Компоненты защиты  </vt:lpstr>
      <vt:lpstr>   Мониторинг активности программ   </vt:lpstr>
      <vt:lpstr>   Хранилище  </vt:lpstr>
      <vt:lpstr>Проверка усвоения нового материала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37</cp:revision>
  <dcterms:created xsi:type="dcterms:W3CDTF">2010-04-10T05:16:12Z</dcterms:created>
  <dcterms:modified xsi:type="dcterms:W3CDTF">2021-11-07T16:55:25Z</dcterms:modified>
</cp:coreProperties>
</file>