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9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7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127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170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64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704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789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655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0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45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23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8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76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86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00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6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1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55C01E-7318-47E0-A084-D571DA4FAB5B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8E38D26-3064-417E-A6E2-FAF076203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09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5563" y="19785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Практическое занятие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“Создание триггеров”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22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104047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Термины: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64131" y="348926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 триггера</a:t>
            </a:r>
            <a:endParaRPr lang="ru-RU" sz="14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Обозреватель объектов и триггеры</a:t>
            </a:r>
            <a:endParaRPr lang="ru-RU" sz="14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Активизация триггера</a:t>
            </a:r>
            <a:endParaRPr lang="ru-RU" sz="14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Триггеры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INSERT</a:t>
            </a:r>
            <a:endParaRPr lang="ru-RU" sz="14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Триггеры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DELETE</a:t>
            </a:r>
            <a:endParaRPr lang="ru-RU" sz="14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Триггеры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UPDATE</a:t>
            </a:r>
            <a:endParaRPr lang="ru-RU" sz="14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Триггер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DDL</a:t>
            </a:r>
            <a:endParaRPr lang="ru-RU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340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Триггеры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Т</a:t>
            </a:r>
            <a:r>
              <a:rPr lang="ru-RU" dirty="0" smtClean="0"/>
              <a:t>риггеры– </a:t>
            </a:r>
            <a:r>
              <a:rPr lang="ru-RU" dirty="0"/>
              <a:t>программные модули, хранимые в базе </a:t>
            </a:r>
            <a:r>
              <a:rPr lang="ru-RU" dirty="0" smtClean="0"/>
              <a:t>данных. Триггер </a:t>
            </a:r>
            <a:r>
              <a:rPr lang="ru-RU" dirty="0"/>
              <a:t>действует (запускается) автоматически в соответствии с определенным событием базы </a:t>
            </a:r>
            <a:r>
              <a:rPr lang="ru-RU" dirty="0" smtClean="0"/>
              <a:t>данных. </a:t>
            </a:r>
          </a:p>
          <a:p>
            <a:pPr marL="0" indent="0">
              <a:buNone/>
            </a:pPr>
            <a:r>
              <a:rPr lang="ru-RU" b="1" dirty="0" smtClean="0"/>
              <a:t>Т</a:t>
            </a:r>
            <a:r>
              <a:rPr lang="ru-RU" dirty="0" smtClean="0"/>
              <a:t>риггеры </a:t>
            </a:r>
            <a:r>
              <a:rPr lang="ru-RU" dirty="0"/>
              <a:t>могут быть полезны для автоматизации любых событий, </a:t>
            </a:r>
            <a:r>
              <a:rPr lang="ru-RU" dirty="0" smtClean="0"/>
              <a:t>например, </a:t>
            </a:r>
            <a:r>
              <a:rPr lang="ru-RU" dirty="0"/>
              <a:t>изменения </a:t>
            </a:r>
            <a:r>
              <a:rPr lang="ru-RU" dirty="0" smtClean="0"/>
              <a:t>даты.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223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5874" y="270163"/>
            <a:ext cx="10018713" cy="1752599"/>
          </a:xfrm>
        </p:spPr>
        <p:txBody>
          <a:bodyPr/>
          <a:lstStyle/>
          <a:p>
            <a:r>
              <a:rPr lang="ru-RU" dirty="0" smtClean="0"/>
              <a:t>Обозреватель объектов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742" y="2302972"/>
            <a:ext cx="4205115" cy="389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6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36913"/>
            <a:ext cx="10018713" cy="1752599"/>
          </a:xfrm>
        </p:spPr>
        <p:txBody>
          <a:bodyPr/>
          <a:lstStyle/>
          <a:p>
            <a:r>
              <a:rPr lang="ru-RU" dirty="0" smtClean="0"/>
              <a:t>Активизация триггера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4560" y="1627909"/>
            <a:ext cx="9374965" cy="5088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Т</a:t>
            </a:r>
            <a:r>
              <a:rPr lang="ru-RU" dirty="0"/>
              <a:t>риггер представляет собой набор инструкций </a:t>
            </a:r>
            <a:r>
              <a:rPr lang="en-US" dirty="0"/>
              <a:t>SQL Server. </a:t>
            </a:r>
            <a:r>
              <a:rPr lang="ru-RU" dirty="0"/>
              <a:t>Триггеры активизируются при выполнении пользователем определенной инструкции </a:t>
            </a:r>
            <a:r>
              <a:rPr lang="en-US" dirty="0"/>
              <a:t>Transact-SQL.</a:t>
            </a:r>
          </a:p>
          <a:p>
            <a:pPr marL="0" indent="0">
              <a:buNone/>
            </a:pPr>
            <a:r>
              <a:rPr lang="ru-RU" b="1" i="1" dirty="0"/>
              <a:t>Триггеры </a:t>
            </a:r>
            <a:r>
              <a:rPr lang="en-US" b="1" i="1" dirty="0"/>
              <a:t>DML</a:t>
            </a:r>
            <a:r>
              <a:rPr lang="en-US" dirty="0"/>
              <a:t> </a:t>
            </a:r>
            <a:r>
              <a:rPr lang="ru-RU" dirty="0"/>
              <a:t>запускаются с помощью </a:t>
            </a:r>
            <a:r>
              <a:rPr lang="ru-RU" dirty="0" smtClean="0"/>
              <a:t>инструкций:</a:t>
            </a:r>
          </a:p>
          <a:p>
            <a:r>
              <a:rPr lang="en-US" dirty="0" smtClean="0"/>
              <a:t>Insert</a:t>
            </a:r>
            <a:endParaRPr lang="ru-RU" dirty="0" smtClean="0"/>
          </a:p>
          <a:p>
            <a:r>
              <a:rPr lang="en-US" dirty="0" smtClean="0"/>
              <a:t>Update</a:t>
            </a:r>
            <a:endParaRPr lang="ru-RU" dirty="0" smtClean="0"/>
          </a:p>
          <a:p>
            <a:r>
              <a:rPr lang="en-US" dirty="0" smtClean="0"/>
              <a:t>Delete</a:t>
            </a:r>
            <a:endParaRPr lang="en-US" dirty="0"/>
          </a:p>
          <a:p>
            <a:pPr marL="0" indent="0">
              <a:buNone/>
            </a:pPr>
            <a:r>
              <a:rPr lang="ru-RU" b="1" i="1" dirty="0"/>
              <a:t>Триггеры </a:t>
            </a:r>
            <a:r>
              <a:rPr lang="en-US" b="1" i="1" dirty="0"/>
              <a:t>DDL</a:t>
            </a:r>
            <a:r>
              <a:rPr lang="en-US" dirty="0"/>
              <a:t> - </a:t>
            </a:r>
            <a:r>
              <a:rPr lang="ru-RU" dirty="0"/>
              <a:t>с помощью инструкций </a:t>
            </a:r>
            <a:endParaRPr lang="ru-RU" dirty="0" smtClean="0"/>
          </a:p>
          <a:p>
            <a:r>
              <a:rPr lang="en-US" dirty="0" smtClean="0"/>
              <a:t>Create</a:t>
            </a:r>
            <a:endParaRPr lang="ru-RU" dirty="0" smtClean="0"/>
          </a:p>
          <a:p>
            <a:r>
              <a:rPr lang="en-US" dirty="0" smtClean="0"/>
              <a:t>Alter </a:t>
            </a:r>
            <a:endParaRPr lang="ru-RU" dirty="0" smtClean="0"/>
          </a:p>
          <a:p>
            <a:r>
              <a:rPr lang="en-US" dirty="0" smtClean="0"/>
              <a:t>Drop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Триггеры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INSERT</a:t>
            </a:r>
            <a:r>
              <a:rPr lang="ru-RU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5135" y="2168236"/>
            <a:ext cx="8867888" cy="45318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М</a:t>
            </a:r>
            <a:r>
              <a:rPr lang="ru-RU" dirty="0" smtClean="0"/>
              <a:t>ожно </a:t>
            </a:r>
            <a:r>
              <a:rPr lang="ru-RU" dirty="0"/>
              <a:t>использовать для изменения или даже удаления вставленной записи.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/>
              <a:t>Trigger  </a:t>
            </a:r>
            <a:r>
              <a:rPr lang="ru-RU" dirty="0" err="1" smtClean="0"/>
              <a:t>Поставщики_добавление_триггер</a:t>
            </a:r>
            <a:r>
              <a:rPr lang="en-US" dirty="0" smtClean="0"/>
              <a:t> On</a:t>
            </a:r>
            <a:r>
              <a:rPr lang="en-US" dirty="0"/>
              <a:t> </a:t>
            </a:r>
            <a:r>
              <a:rPr lang="en-US" dirty="0"/>
              <a:t> Database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After Insert</a:t>
            </a:r>
            <a:br>
              <a:rPr lang="en-US" dirty="0"/>
            </a:br>
            <a:r>
              <a:rPr lang="en-US" dirty="0"/>
              <a:t>As</a:t>
            </a:r>
            <a:br>
              <a:rPr lang="en-US" dirty="0"/>
            </a:br>
            <a:r>
              <a:rPr lang="en-US" dirty="0" smtClean="0"/>
              <a:t>&lt;</a:t>
            </a:r>
            <a:r>
              <a:rPr lang="ru-RU" dirty="0" smtClean="0"/>
              <a:t>условие</a:t>
            </a:r>
            <a:r>
              <a:rPr lang="en-US" dirty="0" smtClean="0"/>
              <a:t>&gt;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>Begin</a:t>
            </a:r>
            <a:br>
              <a:rPr lang="en-US" dirty="0"/>
            </a:b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Rollback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17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Триггеры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DELETE</a:t>
            </a:r>
            <a:b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4888" y="1860665"/>
            <a:ext cx="8768136" cy="46897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Используются для </a:t>
            </a:r>
            <a:r>
              <a:rPr lang="ru-RU" dirty="0"/>
              <a:t>предотвращения удаления данных пользователями из базы </a:t>
            </a:r>
            <a:r>
              <a:rPr lang="ru-RU" dirty="0" smtClean="0"/>
              <a:t>данных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/>
              <a:t>Trigger  [</a:t>
            </a:r>
            <a:r>
              <a:rPr lang="ru-RU" dirty="0" err="1"/>
              <a:t>Список_сотрудников_триггер</a:t>
            </a:r>
            <a:r>
              <a:rPr lang="ru-RU" dirty="0" smtClean="0"/>
              <a:t>]</a:t>
            </a:r>
            <a:r>
              <a:rPr lang="en-US" dirty="0" smtClean="0"/>
              <a:t> On</a:t>
            </a:r>
            <a:r>
              <a:rPr lang="en-US" dirty="0"/>
              <a:t> </a:t>
            </a:r>
            <a:r>
              <a:rPr lang="en-US" dirty="0" smtClean="0"/>
              <a:t>Database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After Delete</a:t>
            </a:r>
            <a:br>
              <a:rPr lang="en-US" dirty="0"/>
            </a:br>
            <a:r>
              <a:rPr lang="en-US" dirty="0"/>
              <a:t>As</a:t>
            </a:r>
            <a:br>
              <a:rPr lang="en-US" dirty="0"/>
            </a:br>
            <a:r>
              <a:rPr lang="en-US" dirty="0" smtClean="0"/>
              <a:t>&lt;</a:t>
            </a:r>
            <a:r>
              <a:rPr lang="ru-RU" dirty="0" smtClean="0"/>
              <a:t>условие</a:t>
            </a:r>
            <a:r>
              <a:rPr lang="en-US" dirty="0" smtClean="0"/>
              <a:t>&gt;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Begin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Rollback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681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3942" y="1745673"/>
            <a:ext cx="9059081" cy="49710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Тип </a:t>
            </a:r>
            <a:r>
              <a:rPr lang="ru-RU" dirty="0"/>
              <a:t>триггеров предназначен для защиты существующих данных, которые могут модифицировать пользователи.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</a:t>
            </a:r>
            <a:r>
              <a:rPr lang="en-US" dirty="0"/>
              <a:t> Trigger  </a:t>
            </a:r>
            <a:r>
              <a:rPr lang="ru-RU" dirty="0" err="1" smtClean="0"/>
              <a:t>Сотрудники_триггер_обновление</a:t>
            </a:r>
            <a:r>
              <a:rPr lang="en-US" dirty="0" smtClean="0"/>
              <a:t> On</a:t>
            </a:r>
            <a:r>
              <a:rPr lang="en-US" dirty="0"/>
              <a:t> </a:t>
            </a:r>
            <a:r>
              <a:rPr lang="en-US" dirty="0" smtClean="0"/>
              <a:t> [</a:t>
            </a:r>
            <a:r>
              <a:rPr lang="ru-RU" dirty="0"/>
              <a:t>Сотрудники]</a:t>
            </a:r>
            <a:br>
              <a:rPr lang="ru-RU" dirty="0"/>
            </a:br>
            <a:r>
              <a:rPr lang="en-US" dirty="0"/>
              <a:t>After update</a:t>
            </a:r>
            <a:br>
              <a:rPr lang="en-US" dirty="0"/>
            </a:br>
            <a:r>
              <a:rPr lang="en-US" dirty="0"/>
              <a:t>As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&lt;</a:t>
            </a:r>
            <a:r>
              <a:rPr lang="ru-RU" dirty="0" smtClean="0"/>
              <a:t>условие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Begin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Rollback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End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Триггеры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UPDATE</a:t>
            </a:r>
            <a:b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41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12221"/>
            <a:ext cx="10018713" cy="1752599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Триггеры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DDL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3120" y="1346663"/>
            <a:ext cx="9399903" cy="5020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Может предотвращать </a:t>
            </a:r>
            <a:r>
              <a:rPr lang="ru-RU" dirty="0"/>
              <a:t>внесение определенных изменений в схему базы </a:t>
            </a:r>
            <a:r>
              <a:rPr lang="ru-RU" dirty="0" smtClean="0"/>
              <a:t>данных, настроить </a:t>
            </a:r>
            <a:r>
              <a:rPr lang="ru-RU" dirty="0"/>
              <a:t>выполнение в базе данных некоторых действий в ответ на изменения в схеме базы </a:t>
            </a:r>
            <a:r>
              <a:rPr lang="ru-RU" dirty="0" smtClean="0"/>
              <a:t>данных, записывать </a:t>
            </a:r>
            <a:r>
              <a:rPr lang="ru-RU" dirty="0"/>
              <a:t>изменения или события схемы базы данных.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/>
              <a:t>Trigger  [</a:t>
            </a:r>
            <a:r>
              <a:rPr lang="ru-RU" dirty="0" err="1"/>
              <a:t>Сотрудники_триггер</a:t>
            </a:r>
            <a:r>
              <a:rPr lang="ru-RU" dirty="0"/>
              <a:t>_</a:t>
            </a:r>
            <a:r>
              <a:rPr lang="en-US" dirty="0"/>
              <a:t>DDL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Database</a:t>
            </a:r>
            <a:br>
              <a:rPr lang="en-US" dirty="0"/>
            </a:br>
            <a:r>
              <a:rPr lang="en-US" dirty="0"/>
              <a:t>For  DROP_TABLE, ALTER_TABLE</a:t>
            </a:r>
            <a:br>
              <a:rPr lang="en-US" dirty="0"/>
            </a:br>
            <a:r>
              <a:rPr lang="en-US" dirty="0"/>
              <a:t>As</a:t>
            </a:r>
            <a:br>
              <a:rPr lang="en-US" dirty="0"/>
            </a:br>
            <a:r>
              <a:rPr lang="en-US" dirty="0"/>
              <a:t>Begin</a:t>
            </a:r>
            <a:br>
              <a:rPr lang="en-US" dirty="0"/>
            </a:b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39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48</TotalTime>
  <Words>286</Words>
  <Application>Microsoft Office PowerPoint</Application>
  <PresentationFormat>Широкоэкранный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SimSun</vt:lpstr>
      <vt:lpstr>Arial</vt:lpstr>
      <vt:lpstr>Calibri</vt:lpstr>
      <vt:lpstr>Corbel</vt:lpstr>
      <vt:lpstr>Symbol</vt:lpstr>
      <vt:lpstr>Times New Roman</vt:lpstr>
      <vt:lpstr>Параллакс</vt:lpstr>
      <vt:lpstr>Практическое занятие “Создание триггеров” </vt:lpstr>
      <vt:lpstr>Повторение</vt:lpstr>
      <vt:lpstr>Триггеры</vt:lpstr>
      <vt:lpstr>Обозреватель объектов</vt:lpstr>
      <vt:lpstr>Активизация триггера</vt:lpstr>
      <vt:lpstr>Триггеры INSERT </vt:lpstr>
      <vt:lpstr>Триггеры DELETE  </vt:lpstr>
      <vt:lpstr>Триггеры UPDATE  </vt:lpstr>
      <vt:lpstr>Триггеры DDL</vt:lpstr>
    </vt:vector>
  </TitlesOfParts>
  <Company>South Ural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 “Создание триггеров”</dc:title>
  <dc:creator>Тингаева Елена Петровна</dc:creator>
  <cp:lastModifiedBy>Тингаева Елена Петровна</cp:lastModifiedBy>
  <cp:revision>5</cp:revision>
  <dcterms:created xsi:type="dcterms:W3CDTF">2024-03-01T10:57:51Z</dcterms:created>
  <dcterms:modified xsi:type="dcterms:W3CDTF">2024-03-01T11:46:00Z</dcterms:modified>
</cp:coreProperties>
</file>