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6FDA232-0602-44ED-B3F3-8CC2198C47C5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96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A232-0602-44ED-B3F3-8CC2198C47C5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19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A232-0602-44ED-B3F3-8CC2198C47C5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196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A232-0602-44ED-B3F3-8CC2198C47C5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424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A232-0602-44ED-B3F3-8CC2198C47C5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441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A232-0602-44ED-B3F3-8CC2198C47C5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124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A232-0602-44ED-B3F3-8CC2198C47C5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683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A232-0602-44ED-B3F3-8CC2198C47C5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908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A232-0602-44ED-B3F3-8CC2198C47C5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24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A232-0602-44ED-B3F3-8CC2198C47C5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63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A232-0602-44ED-B3F3-8CC2198C47C5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91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A232-0602-44ED-B3F3-8CC2198C47C5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A232-0602-44ED-B3F3-8CC2198C47C5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8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A232-0602-44ED-B3F3-8CC2198C47C5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229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A232-0602-44ED-B3F3-8CC2198C47C5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5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A232-0602-44ED-B3F3-8CC2198C47C5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82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A232-0602-44ED-B3F3-8CC2198C47C5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77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FDA232-0602-44ED-B3F3-8CC2198C47C5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87CFD2-650C-4D50-A382-DE9E6E467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3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526875"/>
            <a:ext cx="6815669" cy="1859789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Интерактивное</a:t>
            </a:r>
            <a:r>
              <a:rPr lang="ru-RU" sz="4000" dirty="0">
                <a:latin typeface="Bahnschrift SemiBold SemiConden" panose="020B0502040204020203" pitchFamily="34" charset="0"/>
              </a:rPr>
              <a:t> перетекание.</a:t>
            </a:r>
            <a:br>
              <a:rPr lang="ru-RU" sz="4000" dirty="0">
                <a:latin typeface="Bahnschrift SemiBold SemiConden" panose="020B0502040204020203" pitchFamily="34" charset="0"/>
              </a:rPr>
            </a:br>
            <a:r>
              <a:rPr lang="ru-RU" sz="4000" dirty="0">
                <a:latin typeface="Bahnschrift SemiBold SemiConden" panose="020B0502040204020203" pitchFamily="34" charset="0"/>
              </a:rPr>
              <a:t>Вытягивание объектов.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в редакторе векторной графики CorelDRAW 2017</a:t>
            </a:r>
          </a:p>
        </p:txBody>
      </p:sp>
    </p:spTree>
    <p:extLst>
      <p:ext uri="{BB962C8B-B14F-4D97-AF65-F5344CB8AC3E}">
        <p14:creationId xmlns:p14="http://schemas.microsoft.com/office/powerpoint/2010/main" val="114313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Ход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Познакомиться с новым материалом по теме: Интерактивное перетекание. Вытягивание объектов. </a:t>
            </a:r>
          </a:p>
          <a:p>
            <a:pPr marL="0" indent="0">
              <a:buNone/>
            </a:pPr>
            <a:r>
              <a:rPr lang="ru-RU" dirty="0"/>
              <a:t>Выполнить практическую работу по изучаемой теме.</a:t>
            </a:r>
          </a:p>
        </p:txBody>
      </p:sp>
    </p:spTree>
    <p:extLst>
      <p:ext uri="{BB962C8B-B14F-4D97-AF65-F5344CB8AC3E}">
        <p14:creationId xmlns:p14="http://schemas.microsoft.com/office/powerpoint/2010/main" val="229478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векторных эффектов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85999"/>
            <a:ext cx="10515600" cy="3890964"/>
          </a:xfrm>
        </p:spPr>
        <p:txBody>
          <a:bodyPr>
            <a:normAutofit fontScale="85000" lnSpcReduction="20000"/>
          </a:bodyPr>
          <a:lstStyle/>
          <a:p>
            <a:pPr marL="0" indent="361950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два типа векторных эффектов: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эффекты, применимые только к объектам векторной графики (скосы, перетекания, контуры и вытягивания);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эффекты, применимые к объектам как векторной, так и растровой графики (оболочки, падающие тени, внутренние тени, блок-тени, линзы, перспектива и мозаика).</a:t>
            </a:r>
          </a:p>
          <a:p>
            <a:pPr marL="0" indent="361950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будем изучать эффекты, которые применяются только к векторным объектам: перетекание и вытягивание. Эти эффекты применяются для создания заголовков, логотипов, баннеров и элементов управления и украшения для размещения на сайте.</a:t>
            </a:r>
          </a:p>
        </p:txBody>
      </p:sp>
    </p:spTree>
    <p:extLst>
      <p:ext uri="{BB962C8B-B14F-4D97-AF65-F5344CB8AC3E}">
        <p14:creationId xmlns:p14="http://schemas.microsoft.com/office/powerpoint/2010/main" val="208449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Интерактивное перетекание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Эффект перетекания создает серию промежуточных объектов между двумя исходными объектами. Свойства промежуточных объектов изменяются от одного объекта к другому. Перетекания бывают простыми, вдоль пути и сложными. </a:t>
            </a:r>
          </a:p>
          <a:p>
            <a:pPr marL="0" indent="0">
              <a:buNone/>
            </a:pPr>
            <a:r>
              <a:rPr lang="ru-RU" dirty="0"/>
              <a:t>С помощью простого перетекания можно имитировать отблеск материала объекта, с помощью перетекания вдоль пути можно маршруты следования. Чтобы создать перетекание объектов в наборе инструментов выберите инструмент Перетекание    .  Выберите первый объект и перетащите курсор на второй объект.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49" y="5070894"/>
            <a:ext cx="2857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3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75781"/>
            <a:ext cx="8193657" cy="3701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Для создания перетекания вдоль пути в наборе инструментов выберите инструмент Перетекание. Нажмите кнопку Свойства пути   на панели свойств. Выберите параметр Создать путь      . С помощью изогнутой стрелки щелкните путь, вдоль которого необходимо расположить перетекание. А чтобы растянуть перетекающие объекты вдоль всего пути Выберите перетекание, которое уже расположено вдоль пути нажмите кнопку Дополнительные параметры перетекания   на панели свойств и выберите Перетекание вдоль пути.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47070" r="90025" b="39354"/>
          <a:stretch/>
        </p:blipFill>
        <p:spPr bwMode="auto">
          <a:xfrm>
            <a:off x="9169879" y="3307486"/>
            <a:ext cx="2113471" cy="1685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8408059" y="3307486"/>
            <a:ext cx="361950" cy="35242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6736332" y="5441200"/>
            <a:ext cx="32385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62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93033"/>
            <a:ext cx="10515600" cy="3683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Сложные перетекания позволяют изменять форму и размер одного объекта в форму и размер другого. Можно изменить вид перетекания, настроив количество и интервал промежуточных объектов этого перетекания, последовательность его цветов, узлы, с которыми оно сопоставлено, его путь, а также начальные и конечные объекты. Можно соединить компоненты разделенного или сложного перетекания для создания отдельного объекта.</a:t>
            </a:r>
          </a:p>
          <a:p>
            <a:pPr marL="0" indent="0">
              <a:buNone/>
            </a:pPr>
            <a:r>
              <a:rPr lang="ru-RU" dirty="0"/>
              <a:t>Создаются сложные перетекания аналогично простому. Изменять свойства перетекания можно либо на всплывающей панели инструментов, либо в окне Перетекание, которое включается в меню Эффекты.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534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Вытягивание объектов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4662054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Эффект вытягивания используют тогда, когда хотят задать объекту трехмерный вид. </a:t>
            </a:r>
          </a:p>
          <a:p>
            <a:pPr marL="0" indent="0">
              <a:buNone/>
            </a:pPr>
            <a:r>
              <a:rPr lang="ru-RU" dirty="0"/>
              <a:t>Чтобы создать вытягивание объекта сначала выберите объект с помощью Указателя  </a:t>
            </a:r>
          </a:p>
          <a:p>
            <a:pPr marL="0" indent="0">
              <a:buNone/>
            </a:pPr>
            <a:r>
              <a:rPr lang="ru-RU" dirty="0"/>
              <a:t>Затем в наборе инструментов выберите инструмент Вытягивание.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99144" y="4656480"/>
            <a:ext cx="295275" cy="33337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887099" y="5403273"/>
            <a:ext cx="393628" cy="4001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6326" y="2556932"/>
            <a:ext cx="3002827" cy="301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21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Изменять свойства вытягивания также можно либо на всплывающей панели инструментов, либо в окне Вытягивание, которое включается в меню Эффекты. Изменять можно заливку вытянутой области либо сплошным цветом, либо градиентом. Можно сделать скосы к вытягиваемому объекту. Изменить положение в пространстве вытянутого объекта, изменить направление и пространственное представление вытягивания. А также применить освещение к вытянутому объекту.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9" y="5428193"/>
            <a:ext cx="64770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04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6A86D-0530-472C-BBEF-D4499DE3F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/>
              <a:t>Домашнее задание: подготовиться к фронтальному опросу.</a:t>
            </a:r>
            <a:br>
              <a:rPr lang="ru-RU" sz="2800" dirty="0"/>
            </a:br>
            <a:r>
              <a:rPr lang="ru-RU" sz="2800" dirty="0"/>
              <a:t>Примерные вопросы: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49C379-7F71-450D-9939-698CF094D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Какое практическое применение эффекта перетекания вы знаете?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виды перетекания вы знаете?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Расскажите алгоритм выполнения перетекания по пути.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Расскажите алгоритм выполнения перетекания с петлей.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Какое практическое применение эффекта вытягивания вы знаете?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Расскажите алгоритм изменения цвета у вытягивания.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794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132</TotalTime>
  <Words>507</Words>
  <Application>Microsoft Office PowerPoint</Application>
  <PresentationFormat>Широкоэкранный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Bahnschrift SemiBold SemiConden</vt:lpstr>
      <vt:lpstr>Calibri</vt:lpstr>
      <vt:lpstr>Garamond</vt:lpstr>
      <vt:lpstr>Times New Roman</vt:lpstr>
      <vt:lpstr>Натуральные материалы</vt:lpstr>
      <vt:lpstr>Интерактивное перетекание. Вытягивание объектов.</vt:lpstr>
      <vt:lpstr>Ход занятия</vt:lpstr>
      <vt:lpstr>Типы векторных эффектов</vt:lpstr>
      <vt:lpstr>Интерактивное перетекание</vt:lpstr>
      <vt:lpstr>Презентация PowerPoint</vt:lpstr>
      <vt:lpstr>Презентация PowerPoint</vt:lpstr>
      <vt:lpstr>Вытягивание объектов</vt:lpstr>
      <vt:lpstr>Презентация PowerPoint</vt:lpstr>
      <vt:lpstr>Домашнее задание: подготовиться к фронтальному опросу. Примерные вопросы:</vt:lpstr>
    </vt:vector>
  </TitlesOfParts>
  <Company>South Ural State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Интерактивное перетекание. Вытягивание объектов.</dc:title>
  <dc:creator>Фостаковская Екатерина Викторовна</dc:creator>
  <cp:lastModifiedBy>Фостаковская Екатерина Викторовна</cp:lastModifiedBy>
  <cp:revision>13</cp:revision>
  <dcterms:created xsi:type="dcterms:W3CDTF">2023-10-24T10:14:50Z</dcterms:created>
  <dcterms:modified xsi:type="dcterms:W3CDTF">2024-02-08T08:19:24Z</dcterms:modified>
</cp:coreProperties>
</file>